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8" r:id="rId3"/>
    <p:sldId id="273" r:id="rId4"/>
    <p:sldId id="274" r:id="rId5"/>
    <p:sldId id="268" r:id="rId6"/>
    <p:sldId id="269" r:id="rId7"/>
    <p:sldId id="270" r:id="rId8"/>
    <p:sldId id="276" r:id="rId9"/>
    <p:sldId id="275" r:id="rId10"/>
    <p:sldId id="277" r:id="rId11"/>
    <p:sldId id="278" r:id="rId12"/>
    <p:sldId id="279" r:id="rId13"/>
    <p:sldId id="280" r:id="rId14"/>
    <p:sldId id="281" r:id="rId15"/>
    <p:sldId id="282" r:id="rId16"/>
    <p:sldId id="283" r:id="rId17"/>
    <p:sldId id="284" r:id="rId18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7A0BF8-ABC1-13F9-05E2-425977B93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C39A7D8-0030-CFE6-3A5D-A370DEE80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5097FAD-0375-87BC-286B-697BF594D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BFE026D-9259-D443-FF71-868B706DF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F75A8DF-FE62-09B5-9722-527B9C82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3016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0ADD69-BF15-1F9C-E6D9-6AE2FFBEB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9ED766B-3BDF-6632-B732-F089B56BF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D6C0403-B65D-02BC-270F-C86F785D0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89ED606-ED43-3325-D228-BAD7A447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80271C-0F9D-5EAC-F0B5-20318D733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607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7E98C152-DEF5-74C1-AB8B-071AC72BE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1045DE4-133E-8419-D270-8B4E2C3F3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7DE5E92-4949-C132-ECE5-045DF55AA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DA3E18-8F94-A95A-4F47-A32C8DC5B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F056732-BB59-D3A5-EB33-EAFB8B6F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1594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44C0179-3A2F-B7B4-4CDE-024387AA9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C8D7AD1-CE19-C7AC-CBD1-C5879BD0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85EDCD5-DEBA-EFF3-7AFB-C0468D239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550818-292F-94E0-D6F4-5F804D44A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242ED78-6056-8870-F00C-C09493749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08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C26D87-922F-B301-DFF6-0F65D7ED6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38674D7-BF79-DC99-E550-847CECD0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04BB06B-2C84-2E70-F8D4-D7AC1CC4A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42F544D-CB26-C038-6886-C4A493084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BECCC40-C3D5-A60A-5B1D-C6575DB2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780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A2E6C2-EAE4-44E8-1DD7-EB9EB9DF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16972BD-A7F1-A0F4-0855-7F600816D6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FF5DF3E-8942-8AF9-C701-0A71F79C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B8897A1-7EC0-3693-106D-C685DF474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EE55C01-CA2F-4942-03C9-06CEA50DF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8329D3C-E01D-3581-424D-FE007062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335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21E535-2E76-419F-ABB0-66F011526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1D49A9C-A6FC-E290-985B-CDEAD58BB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9EE60FD-AD3F-F8CA-B1D4-F51040A0E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B46836EB-C04A-88C6-1D4A-3D528DD9D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E06FF2D7-D3E4-69D5-DD40-F3A161088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B282CCB-E849-3E8B-F24C-50F789D99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7048778-927E-A909-DE2E-8D3E6E42D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8493E0E4-2B88-7D65-BCB7-9EBE30CA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4632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5BECAB-5674-AA37-1049-66DDC1AA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7FC07C5C-67C6-EC63-1E16-B53F61A2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99AE937-03F0-1CED-85C1-3D3A7859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E934DF1-CEB9-537C-BF83-57347C840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5691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D0C728DE-4D7F-E317-4335-8F6DDDEC0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D17017B-DFA3-8DD9-06E7-696CE91D5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47061B3-A611-96CE-25D6-FFE9BEEF7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11727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4BA3010-FE63-8BD8-568A-67B793F56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19EA3C4-E446-FA98-9420-F1C9F16BC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FA4FAB3-0886-2797-0CCF-1C7FF1EDA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2F7C9A9-D58D-80AE-6619-052FECCBA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28CE5D0-3929-201D-E7F9-0B62AF5F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1DA6CAE-EE59-A0AE-01C3-638476946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3069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1B4C832-02D6-1090-C302-80465532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FA5A0FA-10C6-A630-55FB-5C4CF6B8D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29E5242-2F01-EE3E-D3E9-EC28C9543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CBC1C80-9628-CC26-058C-3A924903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AF8DAF7-B53A-F506-200C-ABF8A0CDE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B598CDB-9995-B268-AA77-ECC0A1490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358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B9759FB-B476-E49E-FDEA-26ED1FD3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BF7C649-A0E9-F615-DBD9-D81AD70CE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299543F-FB0C-A626-9990-6A84246431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4DEF30C-6E5C-99CC-699E-4942024498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5519E0-6D5F-1004-B8AE-C9D70A6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838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3AC54A5-C3F0-AD48-508C-6EC689EF75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32CB2F4-7DD4-66FC-1C65-ED000750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4737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D2A229-640B-C2FE-5045-D01E38FF3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053B74D-DC4B-2E86-9668-EB7D9D437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2CC7D88-3DB4-C734-68A3-93EB7DF03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425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EB44282-0AD9-505B-76F5-C471FEA2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496A0DF-C138-99D9-923A-02330A75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50DF5E3-DFEB-BDD7-6725-5E666DF11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78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B1A4EB-12B6-0805-D357-064122DE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F75CFC-62B5-E87C-7FD3-F4BA18178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BF55163-A21B-29D3-9871-938976E50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642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C8F9BC0-8E22-3487-E12A-21ABD260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3FA153D-3D46-8DA9-FF35-53080BB24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D35EB3E-FB70-AEE5-5427-DB7515B22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209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A504985-DA42-1F5A-B994-3C992D159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E2C1416-CD7E-36C6-15BF-6FB05AA61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82BD41A-B2BC-0F64-B65B-7CAD98204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11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0722784-21B7-5ADD-C767-1A994C57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C9D8E72-DCF6-628B-35C2-5CB9BE4D7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ED9E9B8-C8D2-11B0-C314-513FEBAF2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582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867C9C-A010-2953-397B-AAB7CC52D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0BFB6FE-77FB-A1D8-A184-660AECE50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1700759-01A4-0B7B-C94B-66646DD8D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8819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EFBAF1-78C6-B57D-F674-BD641173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B17CC79-40D8-4FA9-3FD8-DA8943AE1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2F860EB-824D-C7D1-5E4E-1E3704386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84F4D20-DD8D-1E66-109B-026591647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1A3909D1-0507-EFB0-165C-D771E7A9C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6828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CF8A04-E2A4-AF10-4234-7290BDE54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81E53BC-D6BC-209E-3FC2-1B62207B1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25E92B5-B9E8-2C49-36B5-7769BE128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86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DF2C07-1675-94A9-1273-46FC86EB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8047997-07BF-0446-22B4-FB7FF80F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675C4D4-CC5D-F505-5E81-20F1F094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15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18" y="2083980"/>
            <a:ext cx="5867962" cy="3667477"/>
          </a:xfrm>
          <a:ln w="57150">
            <a:solidFill>
              <a:schemeClr val="bg1"/>
            </a:solidFill>
          </a:ln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E737754E-0B45-5AE0-7DE9-2D74794546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657" y="2083979"/>
            <a:ext cx="5867964" cy="3667477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CFC3A9FD-6932-9152-35EA-C557FF616EB9}"/>
              </a:ext>
            </a:extLst>
          </p:cNvPr>
          <p:cNvSpPr txBox="1"/>
          <p:nvPr/>
        </p:nvSpPr>
        <p:spPr>
          <a:xfrm>
            <a:off x="-489098" y="616688"/>
            <a:ext cx="1594884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sky</a:t>
            </a:r>
            <a:endParaRPr lang="he-IL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594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5" y="2105245"/>
            <a:ext cx="5867962" cy="3667477"/>
          </a:xfrm>
          <a:ln w="57150">
            <a:solidFill>
              <a:schemeClr val="bg1"/>
            </a:solidFill>
          </a:ln>
        </p:spPr>
      </p:pic>
      <p:pic>
        <p:nvPicPr>
          <p:cNvPr id="3" name="תמונה 2" descr="תמונה שמכילה טקסט, שמי הלילה&#10;&#10;התיאור נוצר באופן אוטומטי">
            <a:extLst>
              <a:ext uri="{FF2B5EF4-FFF2-40B4-BE49-F238E27FC236}">
                <a16:creationId xmlns:a16="http://schemas.microsoft.com/office/drawing/2014/main" id="{8E328579-7FB5-5CE0-F9AC-119A01EF0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90714"/>
            <a:ext cx="5926445" cy="3704028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23098D1-9495-ADF9-D971-A5A2F9F587B8}"/>
              </a:ext>
            </a:extLst>
          </p:cNvPr>
          <p:cNvSpPr txBox="1"/>
          <p:nvPr/>
        </p:nvSpPr>
        <p:spPr>
          <a:xfrm>
            <a:off x="-528085" y="928577"/>
            <a:ext cx="275028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building</a:t>
            </a:r>
            <a:endParaRPr lang="he-IL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376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5" y="2166494"/>
            <a:ext cx="5867962" cy="3667477"/>
          </a:xfrm>
          <a:ln w="38100">
            <a:solidFill>
              <a:schemeClr val="bg1"/>
            </a:solidFill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23098D1-9495-ADF9-D971-A5A2F9F587B8}"/>
              </a:ext>
            </a:extLst>
          </p:cNvPr>
          <p:cNvSpPr txBox="1"/>
          <p:nvPr/>
        </p:nvSpPr>
        <p:spPr>
          <a:xfrm>
            <a:off x="-1516913" y="917945"/>
            <a:ext cx="275028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Tree</a:t>
            </a:r>
            <a:endParaRPr lang="he-IL" sz="4800" dirty="0">
              <a:solidFill>
                <a:schemeClr val="bg1"/>
              </a:solidFill>
            </a:endParaRP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C2F5498F-F786-DA50-B170-184C42A73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66494"/>
            <a:ext cx="5867963" cy="366747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5829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1D7F51-B9EB-A43E-B299-0B94AF40F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למחקר עתידי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C785F8A-4572-9289-6936-19E6E1634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בשיטה של </a:t>
            </a:r>
            <a:r>
              <a:rPr lang="he-IL" dirty="0" err="1"/>
              <a:t>סמנטיק</a:t>
            </a:r>
            <a:r>
              <a:rPr lang="he-IL" dirty="0"/>
              <a:t> </a:t>
            </a:r>
            <a:r>
              <a:rPr lang="he-IL" dirty="0" err="1"/>
              <a:t>סגמנטיון</a:t>
            </a:r>
            <a:r>
              <a:rPr lang="he-IL" dirty="0"/>
              <a:t> </a:t>
            </a:r>
          </a:p>
          <a:p>
            <a:r>
              <a:rPr lang="he-IL" dirty="0"/>
              <a:t>לשאלות גיאוגרפיות רבות כמו: קו המים איך השתנה למשל?</a:t>
            </a:r>
          </a:p>
          <a:p>
            <a:r>
              <a:rPr lang="he-IL" dirty="0"/>
              <a:t>באזורים רבים בעולם</a:t>
            </a:r>
          </a:p>
          <a:p>
            <a:r>
              <a:rPr lang="he-IL" dirty="0"/>
              <a:t>על </a:t>
            </a:r>
            <a:r>
              <a:rPr lang="he-IL" dirty="0" err="1"/>
              <a:t>כבישים,ים,צמחיה,בניינים</a:t>
            </a:r>
            <a:endParaRPr lang="he-IL" dirty="0"/>
          </a:p>
          <a:p>
            <a:endParaRPr lang="he-IL" dirty="0"/>
          </a:p>
          <a:p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4008472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623F840-1CAA-4752-5273-83B38AB9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4F6E2-453E-E2B0-A1FD-CC2D1DB5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9BFCBF1-F546-DD3D-1F30-AEEEAAD9B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8002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33</Words>
  <Application>Microsoft Office PowerPoint</Application>
  <PresentationFormat>מסך רחב</PresentationFormat>
  <Paragraphs>8</Paragraphs>
  <Slides>17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3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הצעות למחקר עתידי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ליאת דוד</dc:creator>
  <cp:lastModifiedBy>ליאת דוד</cp:lastModifiedBy>
  <cp:revision>46</cp:revision>
  <dcterms:created xsi:type="dcterms:W3CDTF">2022-11-11T17:12:26Z</dcterms:created>
  <dcterms:modified xsi:type="dcterms:W3CDTF">2022-11-11T19:09:16Z</dcterms:modified>
</cp:coreProperties>
</file>

<file path=docProps/thumbnail.jpeg>
</file>